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1" r:id="rId4"/>
    <p:sldId id="262" r:id="rId5"/>
    <p:sldId id="305" r:id="rId6"/>
    <p:sldId id="284" r:id="rId7"/>
    <p:sldId id="306" r:id="rId8"/>
    <p:sldId id="264" r:id="rId9"/>
    <p:sldId id="263" r:id="rId10"/>
    <p:sldId id="279" r:id="rId11"/>
    <p:sldId id="267" r:id="rId12"/>
  </p:sldIdLst>
  <p:sldSz cx="9144000" cy="5143500" type="screen16x9"/>
  <p:notesSz cx="6858000" cy="9144000"/>
  <p:embeddedFontLs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Montserrat ExtraLight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E82DEF4-C336-4E4D-A4C5-769428FE4BB3}">
  <a:tblStyle styleId="{6E82DEF4-C336-4E4D-A4C5-769428FE4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87" d="100"/>
          <a:sy n="187" d="100"/>
        </p:scale>
        <p:origin x="576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34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3" r:id="rId7"/>
    <p:sldLayoutId id="2147483664" r:id="rId8"/>
    <p:sldLayoutId id="2147483665" r:id="rId9"/>
    <p:sldLayoutId id="2147483673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funtoG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Куратор: Митяков Евгений Сергеевич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427734"/>
            <a:ext cx="3358542" cy="66134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Гамидов Тимур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конкретно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'nl.dionsegijn:konfetti-xml:2.0.2@aar'</a:t>
            </a:r>
            <a:endParaRPr sz="1000"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5868144" y="3831259"/>
            <a:ext cx="2227408" cy="61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&lt;</a:t>
            </a:r>
            <a:r>
              <a:rPr lang="ru-RU" sz="1000" dirty="0" smtClean="0"/>
              <a:t>nl.dionsegijn.konfetti.xml.KonfettiView </a:t>
            </a:r>
            <a:r>
              <a:rPr lang="en-US" sz="1000" dirty="0" smtClean="0"/>
              <a:t>/&gt;</a:t>
            </a:r>
            <a:endParaRPr sz="1000"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'nl.dionsegijn:konfetti-core:2.0.2'</a:t>
            </a:r>
            <a:endParaRPr sz="1000"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1374200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'com.google.android.gms:play-services-auth:20.5.0'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5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5724128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'com.google.firebase:firebase-auth:22.0.0'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внимание!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О чём?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Данное приложение включает в себя несколько игр:</a:t>
            </a:r>
            <a:endParaRPr dirty="0" smtClean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Alias</a:t>
            </a:r>
            <a:r>
              <a:rPr lang="ru-RU" dirty="0" smtClean="0"/>
              <a:t> (элиас)</a:t>
            </a:r>
            <a:endParaRPr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Hangman (</a:t>
            </a:r>
            <a:r>
              <a:rPr lang="ru-RU" dirty="0" smtClean="0"/>
              <a:t>виселица)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Word Combination</a:t>
            </a:r>
            <a:r>
              <a:rPr lang="ru-RU" dirty="0" smtClean="0"/>
              <a:t> (комбинации слов)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 smtClean="0"/>
              <a:t>В каждую игру можно играть как одному, так и с друзьями, за исключением </a:t>
            </a:r>
            <a:r>
              <a:rPr lang="en-US" dirty="0" smtClean="0"/>
              <a:t>Alias</a:t>
            </a:r>
            <a:r>
              <a:rPr lang="ru-RU" dirty="0" smtClean="0"/>
              <a:t>, где вам нужно хотя бы 2 команды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приложения?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</a:t>
            </a:r>
            <a:endParaRPr dirty="0"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 – упростить и сделать приложение максимально удобным и комортным для игры в одиночку или с друзьями</a:t>
            </a:r>
            <a:endParaRPr dirty="0"/>
          </a:p>
        </p:txBody>
      </p:sp>
      <p:sp>
        <p:nvSpPr>
          <p:cNvPr id="2144" name="Google Shape;2144;p66"/>
          <p:cNvSpPr/>
          <p:nvPr/>
        </p:nvSpPr>
        <p:spPr>
          <a:xfrm>
            <a:off x="2651279" y="631217"/>
            <a:ext cx="2275841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66"/>
          <p:cNvSpPr/>
          <p:nvPr/>
        </p:nvSpPr>
        <p:spPr>
          <a:xfrm>
            <a:off x="1184225" y="2280138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00644"/>
            <a:ext cx="2068076" cy="377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10" y="2474722"/>
            <a:ext cx="1080120" cy="197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Взрослые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Отвлечёт от работы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Пожилые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Поддержит мозговую активность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Дети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Поможет развить словарный запас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09066" y="188093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2751;p82"/>
          <p:cNvGrpSpPr/>
          <p:nvPr/>
        </p:nvGrpSpPr>
        <p:grpSpPr>
          <a:xfrm>
            <a:off x="1954107" y="2023254"/>
            <a:ext cx="264433" cy="353074"/>
            <a:chOff x="7613518" y="1501354"/>
            <a:chExt cx="264433" cy="353074"/>
          </a:xfrm>
        </p:grpSpPr>
        <p:sp>
          <p:nvSpPr>
            <p:cNvPr id="116" name="Google Shape;12752;p8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53;p8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54;p8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55;p8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56;p8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57;p8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357;p82"/>
          <p:cNvGrpSpPr/>
          <p:nvPr/>
        </p:nvGrpSpPr>
        <p:grpSpPr>
          <a:xfrm>
            <a:off x="4405163" y="2023254"/>
            <a:ext cx="271244" cy="346801"/>
            <a:chOff x="4899999" y="2882095"/>
            <a:chExt cx="271244" cy="346801"/>
          </a:xfrm>
        </p:grpSpPr>
        <p:sp>
          <p:nvSpPr>
            <p:cNvPr id="123" name="Google Shape;12358;p8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59;p8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360;p8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361;p8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362;p8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363;p8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364;p8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365;p8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366;p8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367;p8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483;p82"/>
          <p:cNvGrpSpPr/>
          <p:nvPr/>
        </p:nvGrpSpPr>
        <p:grpSpPr>
          <a:xfrm>
            <a:off x="6926150" y="2018343"/>
            <a:ext cx="277644" cy="357984"/>
            <a:chOff x="6698441" y="2414530"/>
            <a:chExt cx="277644" cy="357984"/>
          </a:xfrm>
        </p:grpSpPr>
        <p:sp>
          <p:nvSpPr>
            <p:cNvPr id="134" name="Google Shape;12484;p82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485;p82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486;p82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487;p82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488;p82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489;p82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использовал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3268288" y="120359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Firebase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3296826" y="184899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База данных для реализации регистрации пользователей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1399100" y="249974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KonfettiView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348550" y="307580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Конфетти для отображения победы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4355976" y="18516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2407700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5;p45"/>
          <p:cNvSpPr txBox="1">
            <a:spLocks/>
          </p:cNvSpPr>
          <p:nvPr/>
        </p:nvSpPr>
        <p:spPr>
          <a:xfrm>
            <a:off x="5220072" y="2541556"/>
            <a:ext cx="295232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</p:txBody>
      </p:sp>
      <p:sp>
        <p:nvSpPr>
          <p:cNvPr id="11" name="Google Shape;225;p45"/>
          <p:cNvSpPr txBox="1">
            <a:spLocks/>
          </p:cNvSpPr>
          <p:nvPr/>
        </p:nvSpPr>
        <p:spPr>
          <a:xfrm>
            <a:off x="5436096" y="2494924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Extra files</a:t>
            </a:r>
            <a:endParaRPr lang="en-US" dirty="0"/>
          </a:p>
        </p:txBody>
      </p:sp>
      <p:cxnSp>
        <p:nvCxnSpPr>
          <p:cNvPr id="12" name="Google Shape;228;p45"/>
          <p:cNvCxnSpPr/>
          <p:nvPr/>
        </p:nvCxnSpPr>
        <p:spPr>
          <a:xfrm>
            <a:off x="6495246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26;p45"/>
          <p:cNvSpPr txBox="1">
            <a:spLocks/>
          </p:cNvSpPr>
          <p:nvPr/>
        </p:nvSpPr>
        <p:spPr>
          <a:xfrm>
            <a:off x="5501186" y="3089956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 smtClean="0"/>
              <a:t>Нужны для отображения кастомных элементов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179</Words>
  <Application>Microsoft Office PowerPoint</Application>
  <PresentationFormat>Экран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Montserrat ExtraBold</vt:lpstr>
      <vt:lpstr>Montserrat ExtraLight</vt:lpstr>
      <vt:lpstr>Futuristic Background by Slidesgo</vt:lpstr>
      <vt:lpstr>funtoG</vt:lpstr>
      <vt:lpstr>01</vt:lpstr>
      <vt:lpstr>О чём?</vt:lpstr>
      <vt:lpstr>О чём?</vt:lpstr>
      <vt:lpstr>Цель?</vt:lpstr>
      <vt:lpstr>Цель</vt:lpstr>
      <vt:lpstr>Для кого?</vt:lpstr>
      <vt:lpstr>Для кого</vt:lpstr>
      <vt:lpstr>Что использовал</vt:lpstr>
      <vt:lpstr>Что конкретно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shumay</dc:creator>
  <cp:lastModifiedBy>User</cp:lastModifiedBy>
  <cp:revision>14</cp:revision>
  <dcterms:modified xsi:type="dcterms:W3CDTF">2023-05-23T13:34:24Z</dcterms:modified>
</cp:coreProperties>
</file>